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36" y="27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ABE65EA3-03F1-4C7B-A1C6-5A72BC5FAE96}" type="datetimeFigureOut">
              <a:rPr lang="en-IN" smtClean="0"/>
              <a:t>08-04-2022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616" y="2492896"/>
            <a:ext cx="7543800" cy="1524000"/>
          </a:xfrm>
        </p:spPr>
        <p:txBody>
          <a:bodyPr/>
          <a:lstStyle/>
          <a:p>
            <a:r>
              <a:rPr lang="en-IN" sz="6600" dirty="0" err="1" smtClean="0"/>
              <a:t>Jee</a:t>
            </a:r>
            <a:r>
              <a:rPr lang="en-IN" sz="6600" dirty="0" smtClean="0"/>
              <a:t>-Mentor-Website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10544" y="4005064"/>
            <a:ext cx="6858000" cy="2304256"/>
          </a:xfrm>
        </p:spPr>
        <p:txBody>
          <a:bodyPr>
            <a:normAutofit/>
          </a:bodyPr>
          <a:lstStyle/>
          <a:p>
            <a:r>
              <a:rPr lang="en-IN" sz="2000" dirty="0" smtClean="0"/>
              <a:t>Team Members: LCB2021042 - </a:t>
            </a:r>
            <a:r>
              <a:rPr lang="en-IN" sz="2000" dirty="0" err="1" smtClean="0"/>
              <a:t>Vineet</a:t>
            </a:r>
            <a:r>
              <a:rPr lang="en-IN" sz="2000" dirty="0" smtClean="0"/>
              <a:t> Kumar </a:t>
            </a:r>
            <a:r>
              <a:rPr lang="en-IN" sz="2000" dirty="0" err="1" smtClean="0"/>
              <a:t>Verma</a:t>
            </a:r>
            <a:endParaRPr lang="en-IN" sz="2000" dirty="0" smtClean="0"/>
          </a:p>
          <a:p>
            <a:r>
              <a:rPr lang="en-IN" sz="2000" dirty="0"/>
              <a:t>                           LCB2021021 </a:t>
            </a:r>
            <a:r>
              <a:rPr lang="en-IN" sz="2000" dirty="0" smtClean="0"/>
              <a:t>- </a:t>
            </a:r>
            <a:r>
              <a:rPr lang="en-IN" sz="2000" dirty="0" err="1" smtClean="0"/>
              <a:t>Amit</a:t>
            </a:r>
            <a:r>
              <a:rPr lang="en-IN" sz="2000" dirty="0" smtClean="0"/>
              <a:t> </a:t>
            </a:r>
            <a:r>
              <a:rPr lang="en-IN" sz="2000" dirty="0" err="1"/>
              <a:t>Vikram</a:t>
            </a:r>
            <a:r>
              <a:rPr lang="en-IN" sz="2000" dirty="0"/>
              <a:t> Singh </a:t>
            </a:r>
            <a:endParaRPr lang="en-IN" sz="2000" dirty="0" smtClean="0"/>
          </a:p>
          <a:p>
            <a:r>
              <a:rPr lang="en-IN" sz="2000" dirty="0"/>
              <a:t>                           LCB2021038 – </a:t>
            </a:r>
            <a:r>
              <a:rPr lang="en-IN" sz="2000" dirty="0" err="1"/>
              <a:t>Saka</a:t>
            </a:r>
            <a:r>
              <a:rPr lang="en-IN" sz="2000" dirty="0"/>
              <a:t> </a:t>
            </a:r>
            <a:r>
              <a:rPr lang="en-IN" sz="2000" dirty="0" err="1"/>
              <a:t>Rushendra</a:t>
            </a:r>
            <a:r>
              <a:rPr lang="en-IN" sz="2000" dirty="0"/>
              <a:t> </a:t>
            </a:r>
            <a:r>
              <a:rPr lang="en-IN" sz="2000" dirty="0" err="1" smtClean="0"/>
              <a:t>Babu</a:t>
            </a:r>
            <a:endParaRPr lang="en-IN" sz="2000" dirty="0" smtClean="0"/>
          </a:p>
          <a:p>
            <a:r>
              <a:rPr lang="en-IN" sz="2000" dirty="0"/>
              <a:t>                           LCB2021044 – Aryan Raj </a:t>
            </a:r>
            <a:r>
              <a:rPr lang="en-IN" sz="2000" dirty="0" smtClean="0"/>
              <a:t>Singh</a:t>
            </a:r>
          </a:p>
          <a:p>
            <a:r>
              <a:rPr lang="en-IN" sz="2000" dirty="0"/>
              <a:t> </a:t>
            </a:r>
            <a:r>
              <a:rPr lang="en-IN" sz="2000" dirty="0" smtClean="0"/>
              <a:t>                          LCB2021034 </a:t>
            </a:r>
            <a:r>
              <a:rPr lang="en-IN" sz="2000" dirty="0"/>
              <a:t>– </a:t>
            </a:r>
            <a:r>
              <a:rPr lang="en-IN" sz="2000" dirty="0" err="1" smtClean="0"/>
              <a:t>Govind</a:t>
            </a:r>
            <a:r>
              <a:rPr lang="en-IN" sz="2000" dirty="0" smtClean="0"/>
              <a:t> </a:t>
            </a:r>
            <a:r>
              <a:rPr lang="en-IN" sz="2000" dirty="0" err="1" smtClean="0"/>
              <a:t>Patidar</a:t>
            </a:r>
            <a:endParaRPr lang="en-IN" sz="2000" dirty="0" smtClean="0"/>
          </a:p>
          <a:p>
            <a:r>
              <a:rPr lang="en-IN" sz="2000" dirty="0" smtClean="0"/>
              <a:t>                           LCB2021033 – Vishal Kumar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22028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College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Major component of college page is it contains top IIT, NIT, IIIT colleges page links clicking on them you will go to that pages.</a:t>
            </a:r>
            <a:endParaRPr lang="en-IN" dirty="0"/>
          </a:p>
        </p:txBody>
      </p:sp>
      <p:pic>
        <p:nvPicPr>
          <p:cNvPr id="5122" name="Picture 2" descr="C:\Users\dell\Pictures\Screenshots\Screenshot (1558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84784"/>
            <a:ext cx="7643986" cy="3266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16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IIT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Contains useful counselling information about top IIIT’s.</a:t>
            </a:r>
            <a:endParaRPr lang="en-IN" dirty="0"/>
          </a:p>
        </p:txBody>
      </p:sp>
      <p:pic>
        <p:nvPicPr>
          <p:cNvPr id="6146" name="Picture 2" descr="C:\Users\dell\Pictures\Screenshots\Screenshot (156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83" y="1480974"/>
            <a:ext cx="7610649" cy="3388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958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NIT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Contains useful counselling information about top NIIT’s.</a:t>
            </a:r>
            <a:endParaRPr lang="en-IN" dirty="0"/>
          </a:p>
        </p:txBody>
      </p:sp>
      <p:pic>
        <p:nvPicPr>
          <p:cNvPr id="7170" name="Picture 2" descr="C:\Users\dell\Pictures\Screenshots\Screenshot (1563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28766"/>
            <a:ext cx="7632848" cy="3440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7561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IIIT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Contains useful counselling information about top IIIT’s.</a:t>
            </a:r>
            <a:endParaRPr lang="en-IN" dirty="0"/>
          </a:p>
        </p:txBody>
      </p:sp>
      <p:pic>
        <p:nvPicPr>
          <p:cNvPr id="8194" name="Picture 2" descr="C:\Users\dell\Pictures\Screenshots\Screenshot (1564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575" y="1464437"/>
            <a:ext cx="7830865" cy="3404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45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27384"/>
            <a:ext cx="6781800" cy="1600200"/>
          </a:xfrm>
        </p:spPr>
        <p:txBody>
          <a:bodyPr/>
          <a:lstStyle/>
          <a:p>
            <a:r>
              <a:rPr lang="en-IN" dirty="0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438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-331440"/>
            <a:ext cx="6781800" cy="1600200"/>
          </a:xfrm>
        </p:spPr>
        <p:txBody>
          <a:bodyPr/>
          <a:lstStyle/>
          <a:p>
            <a:r>
              <a:rPr lang="en-IN" dirty="0" smtClean="0"/>
              <a:t>Header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3212976"/>
            <a:ext cx="7543800" cy="388620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Contains our own logo of website: JeeCounselling24*7</a:t>
            </a:r>
          </a:p>
          <a:p>
            <a:r>
              <a:rPr lang="en-IN" sz="2000" dirty="0" smtClean="0"/>
              <a:t>Contains 5 pages tags which is completely responsive</a:t>
            </a:r>
          </a:p>
          <a:p>
            <a:r>
              <a:rPr lang="en-IN" sz="2000" dirty="0" smtClean="0"/>
              <a:t>Visit </a:t>
            </a:r>
            <a:r>
              <a:rPr lang="en-IN" sz="2000" dirty="0"/>
              <a:t>U</a:t>
            </a:r>
            <a:r>
              <a:rPr lang="en-IN" sz="2000" dirty="0" smtClean="0"/>
              <a:t>s </a:t>
            </a:r>
            <a:r>
              <a:rPr lang="en-IN" sz="2000" dirty="0"/>
              <a:t>T</a:t>
            </a:r>
            <a:r>
              <a:rPr lang="en-IN" sz="2000" dirty="0" smtClean="0"/>
              <a:t>o Know More =&gt; Responsive Button</a:t>
            </a:r>
          </a:p>
          <a:p>
            <a:r>
              <a:rPr lang="en-IN" sz="2000" dirty="0" smtClean="0"/>
              <a:t>Background Containing IIITL image</a:t>
            </a:r>
          </a:p>
          <a:p>
            <a:r>
              <a:rPr lang="en-IN" sz="2000" dirty="0" smtClean="0"/>
              <a:t>Compatible with small screen devices too.</a:t>
            </a:r>
            <a:endParaRPr lang="en-IN" sz="2000" dirty="0"/>
          </a:p>
        </p:txBody>
      </p:sp>
      <p:pic>
        <p:nvPicPr>
          <p:cNvPr id="1026" name="Picture 2" descr="E:\VINEET\# IIIT LUCKNOW\Web Development\00_WEBD MAJOR PROJECT\Converting\SS\Screenshot (153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320118"/>
            <a:ext cx="7200800" cy="2684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198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187424"/>
            <a:ext cx="6781800" cy="1600200"/>
          </a:xfrm>
        </p:spPr>
        <p:txBody>
          <a:bodyPr/>
          <a:lstStyle/>
          <a:p>
            <a:r>
              <a:rPr lang="en-IN" dirty="0" smtClean="0"/>
              <a:t>Footer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140968"/>
            <a:ext cx="7543800" cy="388620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About us with some sort description of our team</a:t>
            </a:r>
          </a:p>
          <a:p>
            <a:r>
              <a:rPr lang="en-IN" sz="2000" dirty="0" smtClean="0"/>
              <a:t>Contains Facebook, twitter, </a:t>
            </a:r>
            <a:r>
              <a:rPr lang="en-IN" sz="2000" dirty="0" err="1" smtClean="0"/>
              <a:t>instagram</a:t>
            </a:r>
            <a:r>
              <a:rPr lang="en-IN" sz="2000" dirty="0"/>
              <a:t> </a:t>
            </a:r>
            <a:r>
              <a:rPr lang="en-IN" sz="2000" dirty="0" smtClean="0"/>
              <a:t>&amp; </a:t>
            </a:r>
            <a:r>
              <a:rPr lang="en-IN" sz="2000" dirty="0" err="1" smtClean="0"/>
              <a:t>linkedin</a:t>
            </a:r>
            <a:r>
              <a:rPr lang="en-IN" sz="2000" dirty="0" smtClean="0"/>
              <a:t> links : Completely responsive and </a:t>
            </a:r>
            <a:r>
              <a:rPr lang="en-IN" sz="2000" dirty="0" err="1" smtClean="0"/>
              <a:t>openable</a:t>
            </a:r>
            <a:endParaRPr lang="en-IN" sz="2000" dirty="0" smtClean="0"/>
          </a:p>
          <a:p>
            <a:r>
              <a:rPr lang="en-IN" sz="2000" dirty="0" smtClean="0"/>
              <a:t>Contains message: Made with love by our </a:t>
            </a:r>
            <a:r>
              <a:rPr lang="en-IN" sz="2000" dirty="0" err="1" smtClean="0"/>
              <a:t>webd</a:t>
            </a:r>
            <a:r>
              <a:rPr lang="en-IN" sz="2000" dirty="0" smtClean="0"/>
              <a:t> team 11</a:t>
            </a:r>
          </a:p>
          <a:p>
            <a:r>
              <a:rPr lang="en-IN" sz="2000" dirty="0" smtClean="0"/>
              <a:t>Compatible with </a:t>
            </a:r>
            <a:r>
              <a:rPr lang="en-IN" sz="2000" dirty="0"/>
              <a:t>small screen devices too.</a:t>
            </a:r>
          </a:p>
        </p:txBody>
      </p:sp>
      <p:pic>
        <p:nvPicPr>
          <p:cNvPr id="2050" name="Picture 2" descr="E:\VINEET\# IIIT LUCKNOW\Web Development\00_WEBD MAJOR PROJECT\Converting\SS\Screenshot (1537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13" y="1939838"/>
            <a:ext cx="7202388" cy="177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586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-243408"/>
            <a:ext cx="6781800" cy="1600200"/>
          </a:xfrm>
        </p:spPr>
        <p:txBody>
          <a:bodyPr/>
          <a:lstStyle/>
          <a:p>
            <a:r>
              <a:rPr lang="en-IN" dirty="0" smtClean="0"/>
              <a:t>Home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592" y="1916832"/>
            <a:ext cx="7543800" cy="3886200"/>
          </a:xfrm>
        </p:spPr>
        <p:txBody>
          <a:bodyPr>
            <a:normAutofit/>
          </a:bodyPr>
          <a:lstStyle/>
          <a:p>
            <a:r>
              <a:rPr lang="en-IN" sz="1800" dirty="0" smtClean="0"/>
              <a:t>Overall </a:t>
            </a:r>
            <a:r>
              <a:rPr lang="en-IN" sz="1800" dirty="0"/>
              <a:t>home page </a:t>
            </a:r>
            <a:r>
              <a:rPr lang="en-IN" sz="1800" dirty="0" smtClean="0"/>
              <a:t>completely </a:t>
            </a:r>
            <a:r>
              <a:rPr lang="en-IN" sz="1800" dirty="0"/>
              <a:t>responsive</a:t>
            </a:r>
            <a:endParaRPr lang="en-IN" sz="1800" dirty="0" smtClean="0"/>
          </a:p>
          <a:p>
            <a:r>
              <a:rPr lang="en-IN" sz="1800" dirty="0"/>
              <a:t>H</a:t>
            </a:r>
            <a:r>
              <a:rPr lang="en-IN" sz="1800" dirty="0" smtClean="0"/>
              <a:t>ave hovering properties</a:t>
            </a:r>
          </a:p>
          <a:p>
            <a:r>
              <a:rPr lang="en-IN" sz="1800" dirty="0" smtClean="0"/>
              <a:t>Compatible with small screen</a:t>
            </a:r>
          </a:p>
          <a:p>
            <a:r>
              <a:rPr lang="en-IN" sz="1800" dirty="0" smtClean="0"/>
              <a:t>Box shadow properties are there</a:t>
            </a:r>
          </a:p>
          <a:p>
            <a:r>
              <a:rPr lang="en-IN" sz="1800" dirty="0" smtClean="0"/>
              <a:t>Have reviews from user</a:t>
            </a:r>
          </a:p>
          <a:p>
            <a:r>
              <a:rPr lang="en-IN" sz="1800" dirty="0" err="1" smtClean="0"/>
              <a:t>Resposive</a:t>
            </a:r>
            <a:r>
              <a:rPr lang="en-IN" sz="1800" dirty="0" smtClean="0"/>
              <a:t> buttons hyperlinked</a:t>
            </a:r>
          </a:p>
          <a:p>
            <a:r>
              <a:rPr lang="en-IN" sz="1800" dirty="0"/>
              <a:t>Contains Facebook, twitter, </a:t>
            </a:r>
            <a:r>
              <a:rPr lang="en-IN" sz="1800" dirty="0" err="1" smtClean="0"/>
              <a:t>instagram</a:t>
            </a:r>
            <a:endParaRPr lang="en-IN" sz="1800" dirty="0" smtClean="0"/>
          </a:p>
          <a:p>
            <a:pPr marL="0" indent="0">
              <a:buNone/>
            </a:pPr>
            <a:r>
              <a:rPr lang="en-IN" sz="1800" dirty="0"/>
              <a:t> </a:t>
            </a:r>
            <a:r>
              <a:rPr lang="en-IN" sz="1800" dirty="0" smtClean="0"/>
              <a:t>   </a:t>
            </a:r>
            <a:r>
              <a:rPr lang="en-IN" sz="1800" dirty="0"/>
              <a:t>&amp; </a:t>
            </a:r>
            <a:r>
              <a:rPr lang="en-IN" sz="1800" dirty="0" err="1"/>
              <a:t>linkedin</a:t>
            </a:r>
            <a:r>
              <a:rPr lang="en-IN" sz="1800" dirty="0"/>
              <a:t> links : Completely </a:t>
            </a:r>
            <a:r>
              <a:rPr lang="en-IN" sz="1800" dirty="0" smtClean="0"/>
              <a:t>responsive</a:t>
            </a:r>
          </a:p>
          <a:p>
            <a:pPr marL="0" indent="0">
              <a:buNone/>
            </a:pPr>
            <a:r>
              <a:rPr lang="en-IN" sz="1800" dirty="0" smtClean="0"/>
              <a:t>    and </a:t>
            </a:r>
            <a:r>
              <a:rPr lang="en-IN" sz="1800" dirty="0" err="1" smtClean="0"/>
              <a:t>openable</a:t>
            </a:r>
            <a:r>
              <a:rPr lang="en-IN" sz="1800" dirty="0" smtClean="0"/>
              <a:t>.</a:t>
            </a:r>
          </a:p>
          <a:p>
            <a:endParaRPr lang="en-IN" sz="1800" dirty="0"/>
          </a:p>
        </p:txBody>
      </p:sp>
      <p:pic>
        <p:nvPicPr>
          <p:cNvPr id="1026" name="Picture 2" descr="E:\VINEET\# IIIT LUCKNOW\Web Development\00_WEBD MAJOR PROJECT\Converting\SS\20220407_21142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454404"/>
            <a:ext cx="2191950" cy="563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177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536" y="-403448"/>
            <a:ext cx="6781800" cy="1600200"/>
          </a:xfrm>
        </p:spPr>
        <p:txBody>
          <a:bodyPr/>
          <a:lstStyle/>
          <a:p>
            <a:r>
              <a:rPr lang="en-IN" dirty="0" smtClean="0"/>
              <a:t>About Us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3501008"/>
            <a:ext cx="7543800" cy="388620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About us page contains some description of our website</a:t>
            </a:r>
          </a:p>
          <a:p>
            <a:r>
              <a:rPr lang="en-IN" sz="2000" dirty="0" smtClean="0"/>
              <a:t>A picture</a:t>
            </a:r>
          </a:p>
          <a:p>
            <a:r>
              <a:rPr lang="en-IN" sz="2000" dirty="0" smtClean="0"/>
              <a:t>And a responsive “Explore Now” button which redirects</a:t>
            </a:r>
          </a:p>
          <a:p>
            <a:pPr marL="0" indent="0">
              <a:buNone/>
            </a:pPr>
            <a:r>
              <a:rPr lang="en-IN" sz="2000" dirty="0" smtClean="0"/>
              <a:t>    to colleges page .</a:t>
            </a:r>
            <a:endParaRPr lang="en-IN" sz="2000" dirty="0"/>
          </a:p>
        </p:txBody>
      </p:sp>
      <p:pic>
        <p:nvPicPr>
          <p:cNvPr id="1026" name="Picture 2" descr="E:\VINEET\# IIIT LUCKNOW\Web Development\00_WEBD MAJOR PROJECT\Converting\SS\Screenshot (154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136836"/>
            <a:ext cx="7344816" cy="3588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890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528" y="-243408"/>
            <a:ext cx="6781800" cy="1600200"/>
          </a:xfrm>
        </p:spPr>
        <p:txBody>
          <a:bodyPr/>
          <a:lstStyle/>
          <a:p>
            <a:r>
              <a:rPr lang="en-IN" dirty="0" smtClean="0"/>
              <a:t>Blog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Contains an image &amp; Displays some previous posts</a:t>
            </a:r>
            <a:endParaRPr lang="en-IN" dirty="0"/>
          </a:p>
        </p:txBody>
      </p:sp>
      <p:pic>
        <p:nvPicPr>
          <p:cNvPr id="1026" name="Picture 2" descr="C:\Users\dell\Pictures\Screenshots\Screenshot (155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484784"/>
            <a:ext cx="7560840" cy="3607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227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528" y="-459432"/>
            <a:ext cx="6781800" cy="1600200"/>
          </a:xfrm>
        </p:spPr>
        <p:txBody>
          <a:bodyPr/>
          <a:lstStyle/>
          <a:p>
            <a:r>
              <a:rPr lang="en-IN" dirty="0" smtClean="0"/>
              <a:t>Blog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3287216"/>
            <a:ext cx="7543800" cy="3886200"/>
          </a:xfrm>
        </p:spPr>
        <p:txBody>
          <a:bodyPr/>
          <a:lstStyle/>
          <a:p>
            <a:r>
              <a:rPr lang="en-IN" dirty="0" smtClean="0"/>
              <a:t>A completely responsive form is also available for posting comments.</a:t>
            </a:r>
          </a:p>
          <a:p>
            <a:r>
              <a:rPr lang="en-IN" dirty="0" smtClean="0"/>
              <a:t>Stretchable form</a:t>
            </a:r>
            <a:r>
              <a:rPr lang="en-IN" dirty="0" smtClean="0"/>
              <a:t>.</a:t>
            </a:r>
          </a:p>
          <a:p>
            <a:r>
              <a:rPr lang="en-IN" dirty="0" smtClean="0"/>
              <a:t>Email should contain @ &amp; all fields are compulsory.</a:t>
            </a:r>
            <a:endParaRPr lang="en-IN" dirty="0"/>
          </a:p>
        </p:txBody>
      </p:sp>
      <p:pic>
        <p:nvPicPr>
          <p:cNvPr id="2050" name="Picture 2" descr="C:\Users\dell\Pictures\Screenshots\Screenshot (155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052736"/>
            <a:ext cx="7560840" cy="335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1355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Contact Us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3501008"/>
            <a:ext cx="7543800" cy="3886200"/>
          </a:xfrm>
        </p:spPr>
        <p:txBody>
          <a:bodyPr/>
          <a:lstStyle/>
          <a:p>
            <a:r>
              <a:rPr lang="en-IN" dirty="0" smtClean="0"/>
              <a:t>Contains a </a:t>
            </a:r>
            <a:r>
              <a:rPr lang="en-IN" dirty="0"/>
              <a:t>G</a:t>
            </a:r>
            <a:r>
              <a:rPr lang="en-IN" dirty="0" smtClean="0"/>
              <a:t>oogle map</a:t>
            </a:r>
            <a:endParaRPr lang="en-IN" dirty="0"/>
          </a:p>
        </p:txBody>
      </p:sp>
      <p:pic>
        <p:nvPicPr>
          <p:cNvPr id="3075" name="Picture 3" descr="C:\Users\dell\Pictures\Screenshots\Screenshot (1556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300" y="1412776"/>
            <a:ext cx="7673132" cy="368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854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459432"/>
            <a:ext cx="6781800" cy="1600200"/>
          </a:xfrm>
        </p:spPr>
        <p:txBody>
          <a:bodyPr/>
          <a:lstStyle/>
          <a:p>
            <a:r>
              <a:rPr lang="en-IN" dirty="0" smtClean="0"/>
              <a:t>Contact Us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3645024"/>
            <a:ext cx="7543800" cy="388620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Contains some information about website owner</a:t>
            </a:r>
          </a:p>
          <a:p>
            <a:r>
              <a:rPr lang="en-IN" sz="2000" dirty="0" smtClean="0"/>
              <a:t>Contains </a:t>
            </a:r>
            <a:r>
              <a:rPr lang="en-IN" sz="2000" dirty="0" smtClean="0"/>
              <a:t>completely </a:t>
            </a:r>
            <a:r>
              <a:rPr lang="en-IN" sz="2000" dirty="0" smtClean="0"/>
              <a:t>responsive form which sends query message to website owner e-mail id</a:t>
            </a:r>
            <a:r>
              <a:rPr lang="en-IN" sz="2000" dirty="0" smtClean="0"/>
              <a:t>.</a:t>
            </a:r>
          </a:p>
          <a:p>
            <a:r>
              <a:rPr lang="en-IN" sz="2000" dirty="0"/>
              <a:t>Email should contain @ &amp; all fields are compulsory.</a:t>
            </a:r>
          </a:p>
          <a:p>
            <a:endParaRPr lang="en-IN" sz="2000" dirty="0"/>
          </a:p>
        </p:txBody>
      </p:sp>
      <p:pic>
        <p:nvPicPr>
          <p:cNvPr id="4098" name="Picture 2" descr="C:\Users\dell\Pictures\Screenshots\Screenshot (155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61" y="1052736"/>
            <a:ext cx="7888387" cy="3729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758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67</TotalTime>
  <Words>324</Words>
  <Application>Microsoft Office PowerPoint</Application>
  <PresentationFormat>On-screen Show (4:3)</PresentationFormat>
  <Paragraphs>54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NewsPrint</vt:lpstr>
      <vt:lpstr>Jee-Mentor-Website</vt:lpstr>
      <vt:lpstr>Header</vt:lpstr>
      <vt:lpstr>Footer</vt:lpstr>
      <vt:lpstr>Home Page</vt:lpstr>
      <vt:lpstr>About Us Page</vt:lpstr>
      <vt:lpstr>Blog Page</vt:lpstr>
      <vt:lpstr>Blog Page</vt:lpstr>
      <vt:lpstr>Contact Us Page</vt:lpstr>
      <vt:lpstr>Contact Us Page</vt:lpstr>
      <vt:lpstr>College Page</vt:lpstr>
      <vt:lpstr>IIT Page</vt:lpstr>
      <vt:lpstr>NIT Page</vt:lpstr>
      <vt:lpstr>IIIT Page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Jee-Mentor-Website</dc:title>
  <dc:creator>dell</dc:creator>
  <cp:lastModifiedBy>dell</cp:lastModifiedBy>
  <cp:revision>16</cp:revision>
  <dcterms:created xsi:type="dcterms:W3CDTF">2022-04-07T14:45:51Z</dcterms:created>
  <dcterms:modified xsi:type="dcterms:W3CDTF">2022-04-08T17:08:11Z</dcterms:modified>
</cp:coreProperties>
</file>

<file path=docProps/thumbnail.jpeg>
</file>